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1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183"/>
    <p:restoredTop sz="94696"/>
  </p:normalViewPr>
  <p:slideViewPr>
    <p:cSldViewPr snapToGrid="0" snapToObjects="1">
      <p:cViewPr varScale="1">
        <p:scale>
          <a:sx n="72" d="100"/>
          <a:sy n="72" d="100"/>
        </p:scale>
        <p:origin x="208" y="18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4A559-73F6-9E4F-888F-3E137DAF26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6119CE-52C1-794A-AB12-A1DE0D2F6C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A1A5E-EBBF-E94F-9588-468866A8E4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375E64-68EA-B645-B633-C38CA434B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BB0500-BA2D-AA44-BD63-987A969BBC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8206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DC892-98B3-454E-A8D7-E2719B05D9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6A3C3EC-3F36-4E43-9E66-B6BC41037C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B865A-C46D-0A40-82BC-253C13A37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6F625A-73BF-BB43-806F-53FCEAEFF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1644AC-C9A3-D246-80C6-B41C75A2E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6955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89C5F71-D68D-7C4B-AE94-8E36392C8BA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109D3A-3747-574F-AAF8-E241EC5D80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585DF2-9B83-D443-9562-20F642763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039E33-6A50-1A44-8B07-F3A0C356A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B4BE3E-7AE1-274F-9F2F-10CF1FFEE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731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C31CE-A804-E74C-8F17-10412B198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8EB38C-BC8B-B44E-AD56-5E87D894A0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5A41EC-4362-A94C-8C86-E7B3A6EA6B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381BF9-0E35-7948-A9D6-4FDF61B35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E61D13-DB5A-AB4D-B07F-218AE1D47E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481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64A9E-03C5-DE4E-BAF7-93EA5AE0C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AD3BE4-F1D6-ED40-B030-2CC04AFEB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BF9453-0EF1-C446-8E26-5BAD31923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2E4364-C490-4B4E-B8CE-C9585DE85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81A2-3483-574E-B06A-47CC2743C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479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358965-A342-4D41-8F56-353D49E470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F98BC-575F-6242-826E-86BE1706881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9CFD32-5E02-3445-AB07-6390F0AB3D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FF3BE8-31FE-9E4F-A36E-27A09E99DE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A1F28-1A19-D046-8251-CECB00F70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91EC47-AA22-0B43-B9B1-73F7EA8DF7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862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86DE98-335C-E249-9470-15B7D9E883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A3902C-3A40-9147-AFCB-C2D6B0E15D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88E3A6-7093-5D42-BC8C-FF5F177A64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690E25-9444-7C4C-B59C-5C5D54C8319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5CE4D9-381D-1D44-8FC8-6EDA8D00AB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349926C-B362-0541-A8F1-60AF87860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F45691-B43D-3847-BB1F-4DC87046A1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1B2A38C-0742-1C4B-8B5D-2D7D712EC6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079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A7928-1DA2-214E-A7D5-4F5CFBA78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4D133F-F40B-4841-9460-48A3788625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993075-98D7-094A-A706-DF262B6D2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0382E4-3C8E-1B47-B10A-EAD2AD9F9A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6681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E7477F7-F9B7-6C46-AAA9-1753298E9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B7CC6-7E72-084E-9B71-C08E5FFB0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5A0A846-D8C5-0949-A50A-D3D4C42E38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9360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4970CE-6985-4A49-B11E-D8F2623E5F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C0A32-EC7D-D745-9D40-E61CAF7657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40872C2-1417-A042-8125-11342C55D2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770E09-72E6-1345-B3AF-26F9156B6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307E4C-34F9-2640-82EF-D015854A2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C8E3830-30FE-9F4F-8D52-1F023DB9C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533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B8FB76-2493-894A-B2FA-1C827F708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58FF03-FE6E-FF43-9E6B-F5906DAC161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52BE75-20B8-8743-98B9-B9AB81E43F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795DD-8EF3-3943-BBD4-1FF4FFBA0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409884-7A4B-3649-92A5-9F41E9D6B5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E0E22-EB3D-744A-B473-C2A2E4808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311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12F68C-3506-5344-B63D-D17A70B686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B64834-BCF1-4E4D-A76F-DA375E12D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F0521C-41A4-634D-B284-0A905EEEBBE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EB18C1-F82A-654C-9B72-BE2BD1BB911F}" type="datetimeFigureOut">
              <a:rPr lang="en-US" smtClean="0"/>
              <a:t>6/10/20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1E7B6F-B1E8-CB42-A1AC-972D2AA47F1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FA2416-F901-F44B-B8DB-835A4B8B2F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32C6F-DC80-2B4B-9623-EB536DC307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88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4D6B862-211F-BB43-AD31-BAFED2E3E5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6339" y="-63500"/>
            <a:ext cx="10382250" cy="69215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42AAC56-0DFA-A04B-BA88-3D00C87270E3}"/>
              </a:ext>
            </a:extLst>
          </p:cNvPr>
          <p:cNvSpPr txBox="1"/>
          <p:nvPr/>
        </p:nvSpPr>
        <p:spPr>
          <a:xfrm>
            <a:off x="6495691" y="-6383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8D5ABB-DC49-2749-A19F-A65A08176E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4683" y="1563972"/>
            <a:ext cx="10285562" cy="2944543"/>
          </a:xfrm>
        </p:spPr>
        <p:txBody>
          <a:bodyPr>
            <a:normAutofit/>
          </a:bodyPr>
          <a:lstStyle/>
          <a:p>
            <a:pPr fontAlgn="base"/>
            <a:r>
              <a:rPr lang="en-US" dirty="0">
                <a:highlight>
                  <a:srgbClr val="FFFF00"/>
                </a:highlight>
                <a:latin typeface="Avenir Book" panose="02000503020000020003" pitchFamily="2" charset="0"/>
              </a:rPr>
              <a:t>The Role of Critical Making </a:t>
            </a:r>
            <a:br>
              <a:rPr lang="en-US" dirty="0">
                <a:highlight>
                  <a:srgbClr val="FFFF00"/>
                </a:highlight>
                <a:latin typeface="Avenir Book" panose="02000503020000020003" pitchFamily="2" charset="0"/>
              </a:rPr>
            </a:br>
            <a:r>
              <a:rPr lang="en-US" sz="2000" dirty="0">
                <a:highlight>
                  <a:srgbClr val="FFFF00"/>
                </a:highlight>
                <a:latin typeface="Avenir Book" panose="02000503020000020003" pitchFamily="2" charset="0"/>
              </a:rPr>
              <a:t>by Auteur Lucas Evers</a:t>
            </a:r>
            <a:br>
              <a:rPr lang="en-US" dirty="0">
                <a:highlight>
                  <a:srgbClr val="FFFF00"/>
                </a:highlight>
                <a:latin typeface="Avenir Book" panose="02000503020000020003" pitchFamily="2" charset="0"/>
              </a:rPr>
            </a:br>
            <a:endParaRPr lang="en-US" dirty="0">
              <a:highlight>
                <a:srgbClr val="FFFF00"/>
              </a:highlight>
              <a:latin typeface="Avenir Book" panose="02000503020000020003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AD79C3-1444-FA4B-B095-EF7D5F57E8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504185" y="3886157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1800" dirty="0">
                <a:highlight>
                  <a:srgbClr val="00FFFF"/>
                </a:highlight>
                <a:latin typeface="Garamond" panose="02020404030301010803" pitchFamily="18" charset="0"/>
              </a:rPr>
              <a:t> Loan Hoang | Intro to Interactive Media | Summer 2020   </a:t>
            </a:r>
          </a:p>
        </p:txBody>
      </p:sp>
    </p:spTree>
    <p:extLst>
      <p:ext uri="{BB962C8B-B14F-4D97-AF65-F5344CB8AC3E}">
        <p14:creationId xmlns:p14="http://schemas.microsoft.com/office/powerpoint/2010/main" val="34517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6F3D9-8338-884C-A50D-98E9F598D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b="1" dirty="0">
                <a:latin typeface="Cambria" panose="02040503050406030204" pitchFamily="18" charset="0"/>
              </a:rPr>
              <a:t>Why Critical Making?</a:t>
            </a:r>
            <a:br>
              <a:rPr lang="en-US" b="1" dirty="0">
                <a:latin typeface="Cambria" panose="02040503050406030204" pitchFamily="18" charset="0"/>
              </a:rPr>
            </a:br>
            <a:r>
              <a:rPr lang="en-US" b="1" dirty="0">
                <a:latin typeface="Cambria" panose="02040503050406030204" pitchFamily="18" charset="0"/>
              </a:rPr>
              <a:t>Where does Critical Making takes place?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189F8A-57B2-664F-B52E-6BD23C8631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6860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>
                <a:latin typeface="Cambria" panose="02040503050406030204" pitchFamily="18" charset="0"/>
              </a:rPr>
              <a:t>Originate in the context of DIY technology. Prefer criticality to common disciplinary and institutional context</a:t>
            </a:r>
          </a:p>
          <a:p>
            <a:pPr marL="0" indent="0">
              <a:lnSpc>
                <a:spcPct val="200000"/>
              </a:lnSpc>
              <a:buNone/>
            </a:pPr>
            <a:r>
              <a:rPr lang="en-US" dirty="0">
                <a:latin typeface="Cambria" panose="02040503050406030204" pitchFamily="18" charset="0"/>
              </a:rPr>
              <a:t>Too many information from different source. Critical Making would help limit the options in order to finalize with most optimal decision. 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2446426E-CEB0-4849-B611-8807B83E38F9}"/>
              </a:ext>
            </a:extLst>
          </p:cNvPr>
          <p:cNvSpPr txBox="1">
            <a:spLocks/>
          </p:cNvSpPr>
          <p:nvPr/>
        </p:nvSpPr>
        <p:spPr>
          <a:xfrm>
            <a:off x="7230035" y="649819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Garamond" panose="02020404030301010803" pitchFamily="18" charset="0"/>
              </a:rPr>
              <a:t>Loan Hoang | Intro to Introductive Media | Summer 2020   </a:t>
            </a:r>
          </a:p>
        </p:txBody>
      </p:sp>
    </p:spTree>
    <p:extLst>
      <p:ext uri="{BB962C8B-B14F-4D97-AF65-F5344CB8AC3E}">
        <p14:creationId xmlns:p14="http://schemas.microsoft.com/office/powerpoint/2010/main" val="14273828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4DD41-F4BB-024D-ACD4-BD7EC8075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110F0-8F69-6746-8439-48BD7B89D5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Formulate your question </a:t>
            </a:r>
          </a:p>
          <a:p>
            <a:r>
              <a:rPr lang="en-US" dirty="0"/>
              <a:t>Gather your information </a:t>
            </a:r>
          </a:p>
          <a:p>
            <a:r>
              <a:rPr lang="en-US" dirty="0"/>
              <a:t>Apply the information</a:t>
            </a:r>
          </a:p>
          <a:p>
            <a:r>
              <a:rPr lang="en-US" dirty="0"/>
              <a:t>Consider the implication </a:t>
            </a:r>
          </a:p>
          <a:p>
            <a:r>
              <a:rPr lang="en-US"/>
              <a:t>Explore others’ point of vie</a:t>
            </a:r>
            <a:r>
              <a:rPr lang="en-US" dirty="0"/>
              <a:t>w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383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6126A9-EF2E-D94D-9259-694B6D283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4127" y="500061"/>
            <a:ext cx="11568953" cy="1325563"/>
          </a:xfrm>
        </p:spPr>
        <p:txBody>
          <a:bodyPr/>
          <a:lstStyle/>
          <a:p>
            <a:r>
              <a:rPr lang="en-US" b="1" dirty="0">
                <a:latin typeface="Cambria" panose="02040503050406030204" pitchFamily="18" charset="0"/>
              </a:rPr>
              <a:t>Why an arts perspective on Critical Making?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CB1D1-6F29-C641-8D47-9BA31B21F1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0803" y="2341377"/>
            <a:ext cx="10515600" cy="5381999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2600" dirty="0">
                <a:latin typeface="Cambria" panose="02040503050406030204" pitchFamily="18" charset="0"/>
              </a:rPr>
              <a:t>Can Critical Making reinvigorate the concept of criticality in art and design theory and practice, in a technologically informed cultural field? </a:t>
            </a:r>
          </a:p>
          <a:p>
            <a:pPr>
              <a:lnSpc>
                <a:spcPct val="200000"/>
              </a:lnSpc>
            </a:pPr>
            <a:r>
              <a:rPr lang="en-US" sz="2600" dirty="0">
                <a:latin typeface="Cambria" panose="02040503050406030204" pitchFamily="18" charset="0"/>
              </a:rPr>
              <a:t>Can existing art and design practices conversely radicalize the criticality of Critical Making? And how can this be made constructive?</a:t>
            </a:r>
          </a:p>
          <a:p>
            <a:pPr>
              <a:lnSpc>
                <a:spcPct val="200000"/>
              </a:lnSpc>
            </a:pPr>
            <a:endParaRPr lang="en-US" sz="2600" dirty="0">
              <a:latin typeface="Cambria" panose="02040503050406030204" pitchFamily="18" charset="0"/>
            </a:endParaRPr>
          </a:p>
          <a:p>
            <a:pPr>
              <a:lnSpc>
                <a:spcPct val="200000"/>
              </a:lnSpc>
            </a:pPr>
            <a:endParaRPr lang="en-US" sz="2600" dirty="0">
              <a:latin typeface="Cambria" panose="02040503050406030204" pitchFamily="18" charset="0"/>
            </a:endParaRPr>
          </a:p>
        </p:txBody>
      </p:sp>
      <p:sp>
        <p:nvSpPr>
          <p:cNvPr id="5" name="Subtitle 2">
            <a:extLst>
              <a:ext uri="{FF2B5EF4-FFF2-40B4-BE49-F238E27FC236}">
                <a16:creationId xmlns:a16="http://schemas.microsoft.com/office/drawing/2014/main" id="{62138EE8-BF27-4B46-A554-0C5C229A5613}"/>
              </a:ext>
            </a:extLst>
          </p:cNvPr>
          <p:cNvSpPr txBox="1">
            <a:spLocks/>
          </p:cNvSpPr>
          <p:nvPr/>
        </p:nvSpPr>
        <p:spPr>
          <a:xfrm>
            <a:off x="7341080" y="651467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Garamond" panose="02020404030301010803" pitchFamily="18" charset="0"/>
              </a:rPr>
              <a:t>Loan Hoang | Intro to Interactive Media | Summer 2020   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97C1CD6-5869-0D49-A41D-915E5160E007}"/>
              </a:ext>
            </a:extLst>
          </p:cNvPr>
          <p:cNvSpPr txBox="1">
            <a:spLocks/>
          </p:cNvSpPr>
          <p:nvPr/>
        </p:nvSpPr>
        <p:spPr>
          <a:xfrm>
            <a:off x="10191" y="1419901"/>
            <a:ext cx="1218180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200000"/>
              </a:lnSpc>
              <a:buNone/>
            </a:pPr>
            <a:r>
              <a:rPr lang="en-US" sz="2000" dirty="0">
                <a:latin typeface="Cambria" panose="02040503050406030204" pitchFamily="18" charset="0"/>
              </a:rPr>
              <a:t>“Enrich the Critical Making discourse with two specific qualities: artistic research and criticality of discourse.”</a:t>
            </a:r>
          </a:p>
        </p:txBody>
      </p:sp>
    </p:spTree>
    <p:extLst>
      <p:ext uri="{BB962C8B-B14F-4D97-AF65-F5344CB8AC3E}">
        <p14:creationId xmlns:p14="http://schemas.microsoft.com/office/powerpoint/2010/main" val="1325826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710B4-581C-A646-9C65-218242FEB2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5862"/>
            <a:ext cx="10515600" cy="4486275"/>
          </a:xfrm>
        </p:spPr>
        <p:txBody>
          <a:bodyPr>
            <a:normAutofit fontScale="92500"/>
          </a:bodyPr>
          <a:lstStyle/>
          <a:p>
            <a:pPr marL="514350" indent="-514350">
              <a:lnSpc>
                <a:spcPct val="200000"/>
              </a:lnSpc>
              <a:buAutoNum type="arabicParenR"/>
            </a:pPr>
            <a:r>
              <a:rPr lang="en-US" dirty="0">
                <a:latin typeface="Cambria" panose="02040503050406030204" pitchFamily="18" charset="0"/>
              </a:rPr>
              <a:t>How can aesthetics still play a role, other than as surface aesthetics of consumer culture and of commodification based on advertisement?</a:t>
            </a:r>
          </a:p>
          <a:p>
            <a:pPr marL="514350" indent="-514350">
              <a:lnSpc>
                <a:spcPct val="200000"/>
              </a:lnSpc>
              <a:buAutoNum type="arabicParenR"/>
            </a:pPr>
            <a:r>
              <a:rPr lang="en-US" dirty="0">
                <a:latin typeface="Cambria" panose="02040503050406030204" pitchFamily="18" charset="0"/>
              </a:rPr>
              <a:t>Which difference do we make to existing concepts of Critical Making? How far can histories of Critical Making be extended into the past?</a:t>
            </a:r>
            <a:endParaRPr lang="en-US" b="1" dirty="0">
              <a:latin typeface="Cambria" panose="02040503050406030204" pitchFamily="18" charset="0"/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40F4BC4B-2007-A04C-BF71-0D944AF551CD}"/>
              </a:ext>
            </a:extLst>
          </p:cNvPr>
          <p:cNvSpPr txBox="1">
            <a:spLocks/>
          </p:cNvSpPr>
          <p:nvPr/>
        </p:nvSpPr>
        <p:spPr>
          <a:xfrm>
            <a:off x="7359009" y="6492875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dirty="0">
                <a:latin typeface="Garamond" panose="02020404030301010803" pitchFamily="18" charset="0"/>
              </a:rPr>
              <a:t>Loan Hoang | Intro to Interactive Media | Summer 2020   </a:t>
            </a:r>
          </a:p>
        </p:txBody>
      </p:sp>
    </p:spTree>
    <p:extLst>
      <p:ext uri="{BB962C8B-B14F-4D97-AF65-F5344CB8AC3E}">
        <p14:creationId xmlns:p14="http://schemas.microsoft.com/office/powerpoint/2010/main" val="26161192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240</Words>
  <Application>Microsoft Macintosh PowerPoint</Application>
  <PresentationFormat>Widescreen</PresentationFormat>
  <Paragraphs>19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Avenir Book</vt:lpstr>
      <vt:lpstr>Calibri</vt:lpstr>
      <vt:lpstr>Calibri Light</vt:lpstr>
      <vt:lpstr>Cambria</vt:lpstr>
      <vt:lpstr>Garamond</vt:lpstr>
      <vt:lpstr>Office Theme</vt:lpstr>
      <vt:lpstr>The Role of Critical Making  by Auteur Lucas Evers </vt:lpstr>
      <vt:lpstr>Why Critical Making? Where does Critical Making takes place?</vt:lpstr>
      <vt:lpstr>PowerPoint Presentation</vt:lpstr>
      <vt:lpstr>Why an arts perspective on Critical Making?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Role of Critical Making  by Auteur Lucas Evers </dc:title>
  <dc:creator>Microsoft Office User</dc:creator>
  <cp:lastModifiedBy>Microsoft Office User</cp:lastModifiedBy>
  <cp:revision>7</cp:revision>
  <dcterms:created xsi:type="dcterms:W3CDTF">2020-06-09T22:50:20Z</dcterms:created>
  <dcterms:modified xsi:type="dcterms:W3CDTF">2020-06-10T00:20:31Z</dcterms:modified>
</cp:coreProperties>
</file>

<file path=docProps/thumbnail.jpeg>
</file>